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4"/>
    <p:sldMasterId id="2147484310" r:id="rId5"/>
  </p:sldMasterIdLst>
  <p:notesMasterIdLst>
    <p:notesMasterId r:id="rId16"/>
  </p:notesMasterIdLst>
  <p:handoutMasterIdLst>
    <p:handoutMasterId r:id="rId17"/>
  </p:handoutMasterIdLst>
  <p:sldIdLst>
    <p:sldId id="1485" r:id="rId6"/>
    <p:sldId id="1482" r:id="rId7"/>
    <p:sldId id="1459" r:id="rId8"/>
    <p:sldId id="1464" r:id="rId9"/>
    <p:sldId id="1466" r:id="rId10"/>
    <p:sldId id="1457" r:id="rId11"/>
    <p:sldId id="1458" r:id="rId12"/>
    <p:sldId id="1447" r:id="rId13"/>
    <p:sldId id="1414" r:id="rId14"/>
    <p:sldId id="1484" r:id="rId15"/>
  </p:sldIdLst>
  <p:sldSz cx="12436475" cy="6994525"/>
  <p:notesSz cx="6858000" cy="9144000"/>
  <p:custDataLst>
    <p:tags r:id="rId18"/>
  </p:custDataLst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4" name="Author" initials="A" lastIdx="0" clrIdx="1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344"/>
    <a:srgbClr val="E3C038"/>
    <a:srgbClr val="0078D7"/>
    <a:srgbClr val="000000"/>
    <a:srgbClr val="FFFFFF"/>
    <a:srgbClr val="592C8C"/>
    <a:srgbClr val="505050"/>
    <a:srgbClr val="00BCF2"/>
    <a:srgbClr val="D2D2D2"/>
    <a:srgbClr val="3214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C23CEE-9504-470A-ABD6-D1C5A38275D3}" v="49" dt="2023-04-26T08:02:48.1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2186" autoAdjust="0"/>
  </p:normalViewPr>
  <p:slideViewPr>
    <p:cSldViewPr>
      <p:cViewPr varScale="1">
        <p:scale>
          <a:sx n="98" d="100"/>
          <a:sy n="98" d="100"/>
        </p:scale>
        <p:origin x="72" y="78"/>
      </p:cViewPr>
      <p:guideLst/>
    </p:cSldViewPr>
  </p:slideViewPr>
  <p:outlineViewPr>
    <p:cViewPr>
      <p:scale>
        <a:sx n="33" d="100"/>
        <a:sy n="33" d="100"/>
      </p:scale>
      <p:origin x="0" y="-1444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2292"/>
    </p:cViewPr>
  </p:sorterViewPr>
  <p:notesViewPr>
    <p:cSldViewPr showGuides="1">
      <p:cViewPr>
        <p:scale>
          <a:sx n="100" d="100"/>
          <a:sy n="100" d="100"/>
        </p:scale>
        <p:origin x="3552" y="35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Connect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4/26/2023 11:34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3.jp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Connect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4/26/2023 11:34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481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73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4/26/2023 11:34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00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endParaRPr lang="es-E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Connect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4/26/2023 11:34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690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4/26/2023 11:34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312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emf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emf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emf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BD396F3-50C6-12FA-A0B5-98CD486E974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94037" y="906462"/>
            <a:ext cx="5791200" cy="553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6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13139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ience Lab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SS illustration">
            <a:extLst>
              <a:ext uri="{FF2B5EF4-FFF2-40B4-BE49-F238E27FC236}">
                <a16:creationId xmlns:a16="http://schemas.microsoft.com/office/drawing/2014/main" id="{47ADD297-4BFF-4CBD-8B60-30C5BB62AB2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5"/>
          <a:stretch/>
        </p:blipFill>
        <p:spPr bwMode="auto">
          <a:xfrm>
            <a:off x="0" y="-48"/>
            <a:ext cx="12436474" cy="6994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 userDrawn="1"/>
        </p:nvSpPr>
        <p:spPr bwMode="auto">
          <a:xfrm>
            <a:off x="10180637" y="6248400"/>
            <a:ext cx="2255837" cy="7540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bg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36702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BEAF90E6-C132-6B0F-F5B1-63301AF0F95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7398" y="6063196"/>
            <a:ext cx="965586" cy="74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555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36702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5DD0FA-E425-442B-859A-6468D6C9459C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C6A4648-4237-2186-9788-A4EC3F4A27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0837" y="6276479"/>
            <a:ext cx="826509" cy="63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D80C02-B57F-4D0E-932E-C1FF88E7AC70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BFB122B-2B47-0151-A4CF-14C5D2754F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0837" y="6276479"/>
            <a:ext cx="826509" cy="63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996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3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82BAFB-B109-4A60-B9CE-411DB56345BA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D8962A06-5F78-B5EC-9F4B-A95C1947F9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0837" y="6276479"/>
            <a:ext cx="826509" cy="63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86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9437" y="1209973"/>
            <a:ext cx="111252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lpaper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350A32DE-FA8B-44C2-9362-2EA32D26F7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3BCD95-CA59-4583-90F7-5AF0268DA679}"/>
              </a:ext>
            </a:extLst>
          </p:cNvPr>
          <p:cNvSpPr txBox="1"/>
          <p:nvPr userDrawn="1"/>
        </p:nvSpPr>
        <p:spPr>
          <a:xfrm>
            <a:off x="10129784" y="619871"/>
            <a:ext cx="2155783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8" name="Immagine 7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319E5B79-E413-4A33-ACC7-EB6BC62D2AC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6503" y="1398868"/>
            <a:ext cx="1990725" cy="666750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D579B14A-B6F3-48A1-B966-1CE50831C53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16503" y="90127"/>
            <a:ext cx="2021804" cy="121861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DC30CC7D-CAD2-5EBD-A070-5313285750E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636837" y="982662"/>
            <a:ext cx="6756597" cy="520508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21E97B8A-0120-7308-DE97-3EFE11E0A5FF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768749" y="5934185"/>
            <a:ext cx="2516818" cy="1048674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859CF0CF-F1B9-A13E-2AD1-320D388385A5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50837" y="6240462"/>
            <a:ext cx="1551627" cy="35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389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la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1241426"/>
            <a:ext cx="5257801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background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77CF4C5-A60F-3DA6-A48E-3117BB69EAB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7037" y="5859462"/>
            <a:ext cx="1219200" cy="93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198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background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C7A7C05-D218-6D76-5690-D96B3B19A79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90237" y="5783262"/>
            <a:ext cx="1283709" cy="9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46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31C0FF93-6D62-4371-A802-1A8F997E47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98018" y="6310394"/>
            <a:ext cx="1255066" cy="420357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DA23D3D2-9107-41C3-9B12-B210AC228C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53833" y="373062"/>
            <a:ext cx="1646986" cy="992698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B087911C-5381-A3F8-A601-5F9E859B490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48766" y="5766206"/>
            <a:ext cx="1252054" cy="96454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27BE81B-2E87-DE6E-5848-2287058CF3C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700173" y="6182402"/>
            <a:ext cx="1785264" cy="74386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F44418CC-EA75-FF38-6E1D-8137185F20A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684837" y="6328055"/>
            <a:ext cx="1349852" cy="30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4BE81653-AA0C-890A-BA1D-124DF2726A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4037" y="906462"/>
            <a:ext cx="5791200" cy="553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83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451AE0CE-0A83-4434-B2D0-8A01F6591E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0998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1099819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B981B0-F6EC-44B0-B6FD-1E539A2444DB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21" name="Immagine 20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524A4FA0-FB41-4037-B217-48F3D71755F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146337" y="6399044"/>
            <a:ext cx="1119099" cy="374818"/>
          </a:xfrm>
          <a:prstGeom prst="rect">
            <a:avLst/>
          </a:prstGeom>
        </p:spPr>
      </p:pic>
      <p:pic>
        <p:nvPicPr>
          <p:cNvPr id="22" name="Immagine 21" descr="Immagine che contiene testo&#10;&#10;Descrizione generata automaticamente">
            <a:extLst>
              <a:ext uri="{FF2B5EF4-FFF2-40B4-BE49-F238E27FC236}">
                <a16:creationId xmlns:a16="http://schemas.microsoft.com/office/drawing/2014/main" id="{99C011E6-E951-4C65-8816-A4E5C38670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57398" y="295778"/>
            <a:ext cx="1060239" cy="63904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5A53FC64-DD1D-757D-1A46-EAF4D678A55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57398" y="6063196"/>
            <a:ext cx="965586" cy="74385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B4B3051-C4FA-3634-1A18-ED1038BE77C7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90037" y="6250665"/>
            <a:ext cx="1785264" cy="74386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5F9C1CDC-052E-6A70-99C9-48D9CAE68F52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621101" y="6399044"/>
            <a:ext cx="1394788" cy="31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Labels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93473" y="4728101"/>
            <a:ext cx="5695057" cy="1220692"/>
          </a:xfrm>
        </p:spPr>
        <p:txBody>
          <a:bodyPr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3654" kern="1200" spc="-72" baseline="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66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9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6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9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32646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Click to edit master subtitle style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3473" y="1306748"/>
            <a:ext cx="5695057" cy="3009670"/>
          </a:xfrm>
        </p:spPr>
        <p:txBody>
          <a:bodyPr wrap="square" anchor="b">
            <a:spAutoFit/>
          </a:bodyPr>
          <a:lstStyle>
            <a:lvl1pPr marL="0" indent="0">
              <a:buNone/>
              <a:defRPr sz="6799" spc="-154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Immagine 6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FAA75172-EFA8-4A6D-B2A3-323173CE38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11191" y="6186986"/>
            <a:ext cx="1255066" cy="420357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DF21BA65-D27F-4F2A-B4F4-D583495CA26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53833" y="373062"/>
            <a:ext cx="1646986" cy="992698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67E2DA1E-94D8-A3EF-B133-60B2E510E79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918406" y="5752130"/>
            <a:ext cx="1288598" cy="99269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5385E1D-1999-54A8-6A63-6C4F354A3DC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037637" y="6088062"/>
            <a:ext cx="1785264" cy="74386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09FA87F-2000-D7F1-3BC3-09A4618648B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218237" y="6244894"/>
            <a:ext cx="1349852" cy="30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763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976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6" name="Immagine 5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1F19968B-310C-4680-B565-12627EC1AE0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83267" y="6365120"/>
            <a:ext cx="1049759" cy="351594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01DF3D82-F2A4-4EA8-BBB0-B11A0CEF77C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03237" y="5877848"/>
            <a:ext cx="1365873" cy="823261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FC6ED37A-5A05-5A86-6F1D-348C8F10A31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948527" y="5833989"/>
            <a:ext cx="1125420" cy="86699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52610D3-2719-214E-C6F0-1F486D83CE0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885237" y="6224403"/>
            <a:ext cx="1785264" cy="74386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574375E9-7D7A-178F-3DED-DCED0AF0881A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043952" y="6396439"/>
            <a:ext cx="1349852" cy="30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84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9774513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0676225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2542555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3174803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5293602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6392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1493354E-841D-4EEB-B957-978CA31210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10743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7" y="3955786"/>
            <a:ext cx="11074399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" y="487"/>
            <a:ext cx="12436474" cy="664537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>
            <a:outerShdw blurRad="25400" dist="12700" dir="5400000" algn="t" rotWithShape="0">
              <a:prstClr val="black">
                <a:alpha val="18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10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12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000" kern="1200" dirty="0" err="1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000" kern="1200" dirty="0">
              <a:solidFill>
                <a:schemeClr val="bg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6B6C6-BF79-4803-850F-9B763038DD30}"/>
              </a:ext>
            </a:extLst>
          </p:cNvPr>
          <p:cNvSpPr txBox="1"/>
          <p:nvPr userDrawn="1"/>
        </p:nvSpPr>
        <p:spPr>
          <a:xfrm>
            <a:off x="9723437" y="6219589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14" name="Immagine 13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19C7249B-ABCF-4799-BAA2-27AD4A8568D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4664" y="6208474"/>
            <a:ext cx="1253973" cy="419991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2718F845-1324-4A21-9218-BAD5E5FEEF0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557715" y="826369"/>
            <a:ext cx="1727852" cy="104143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84E41448-E5FF-07AF-FF1D-DA5D9616110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50837" y="45095"/>
            <a:ext cx="804715" cy="619929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DE643D5D-9DEA-0E67-DE49-2B42A54BFC7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874837" y="6106191"/>
            <a:ext cx="1785264" cy="74386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DAC8194-14B7-68B9-EB4C-890300313AB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806301" y="6323925"/>
            <a:ext cx="1192736" cy="26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60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0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554990" y="3946842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3163728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43368" y="1209973"/>
            <a:ext cx="111887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815059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032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37205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59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24214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1241426"/>
            <a:ext cx="5333999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46113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8687537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73054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080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52569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FD4DC91-B0C0-1DDD-7932-06C10F3C29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75583" y="5783262"/>
            <a:ext cx="1222163" cy="94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3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7347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11734798" cy="2025170"/>
          </a:xfrm>
        </p:spPr>
        <p:txBody>
          <a:bodyPr/>
          <a:lstStyle>
            <a:lvl1pPr marL="0" indent="0">
              <a:buNone/>
              <a:defRPr>
                <a:solidFill>
                  <a:srgbClr val="001344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503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7347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81692"/>
            <a:ext cx="11734798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11810998" cy="2092881"/>
          </a:xfrm>
        </p:spPr>
        <p:txBody>
          <a:bodyPr wrap="square">
            <a:spAutoFit/>
          </a:bodyPr>
          <a:lstStyle>
            <a:lvl1pPr>
              <a:defRPr sz="4000">
                <a:solidFill>
                  <a:srgbClr val="00134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109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11887198" cy="2092881"/>
          </a:xfrm>
        </p:spPr>
        <p:txBody>
          <a:bodyPr wrap="square">
            <a:spAutoFit/>
          </a:bodyPr>
          <a:lstStyle>
            <a:lvl1pPr>
              <a:defRPr sz="4000">
                <a:solidFill>
                  <a:srgbClr val="00134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71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01344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01344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1000" baseline="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9" r:id="rId1"/>
    <p:sldLayoutId id="2147484382" r:id="rId2"/>
    <p:sldLayoutId id="2147484300" r:id="rId3"/>
    <p:sldLayoutId id="2147484318" r:id="rId4"/>
    <p:sldLayoutId id="2147484295" r:id="rId5"/>
    <p:sldLayoutId id="2147484240" r:id="rId6"/>
    <p:sldLayoutId id="2147484296" r:id="rId7"/>
    <p:sldLayoutId id="2147484241" r:id="rId8"/>
    <p:sldLayoutId id="2147484297" r:id="rId9"/>
    <p:sldLayoutId id="2147484244" r:id="rId10"/>
    <p:sldLayoutId id="2147484298" r:id="rId11"/>
    <p:sldLayoutId id="2147484245" r:id="rId12"/>
    <p:sldLayoutId id="2147484247" r:id="rId13"/>
    <p:sldLayoutId id="2147484337" r:id="rId14"/>
    <p:sldLayoutId id="2147484378" r:id="rId15"/>
    <p:sldLayoutId id="2147484249" r:id="rId16"/>
    <p:sldLayoutId id="2147484343" r:id="rId17"/>
    <p:sldLayoutId id="2147484344" r:id="rId18"/>
    <p:sldLayoutId id="2147484301" r:id="rId19"/>
    <p:sldLayoutId id="2147484252" r:id="rId20"/>
    <p:sldLayoutId id="2147484251" r:id="rId21"/>
    <p:sldLayoutId id="2147484254" r:id="rId22"/>
    <p:sldLayoutId id="2147484257" r:id="rId23"/>
    <p:sldLayoutId id="2147484377" r:id="rId24"/>
    <p:sldLayoutId id="2147484380" r:id="rId25"/>
    <p:sldLayoutId id="2147484258" r:id="rId26"/>
    <p:sldLayoutId id="2147484260" r:id="rId27"/>
    <p:sldLayoutId id="2147484299" r:id="rId28"/>
    <p:sldLayoutId id="2147484345" r:id="rId29"/>
    <p:sldLayoutId id="2147484263" r:id="rId30"/>
    <p:sldLayoutId id="2147484376" r:id="rId31"/>
    <p:sldLayoutId id="2147484381" r:id="rId3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64" name="Group 63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65" name="Group 64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67" name="Group 66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74" name="Rectangle 73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5" name="Rectangle 74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6" name="Rectangle 75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7" name="Rectangle 76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8" name="Rectangle 77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9" name="Rectangle 78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68" name="Group 67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71" name="Rectangle 70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72" name="Rectangle 71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73" name="Rectangle 72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69" name="TextBox 68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Main colors</a:t>
                </a:r>
              </a:p>
            </p:txBody>
          </p:sp>
          <p:sp>
            <p:nvSpPr>
              <p:cNvPr id="70" name="TextBox 69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Secondary colors (use only when</a:t>
                </a:r>
                <a:r>
                  <a:rPr lang="en-US" sz="1000" baseline="0" dirty="0">
                    <a:solidFill>
                      <a:schemeClr val="bg1"/>
                    </a:solidFill>
                  </a:rPr>
                  <a:t> necessary)</a:t>
                </a:r>
                <a:endParaRPr lang="en-US" sz="10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6" name="Rectangle 65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01207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8" r:id="rId1"/>
    <p:sldLayoutId id="2147484311" r:id="rId2"/>
    <p:sldLayoutId id="2147484312" r:id="rId3"/>
    <p:sldLayoutId id="2147484313" r:id="rId4"/>
    <p:sldLayoutId id="2147484314" r:id="rId5"/>
    <p:sldLayoutId id="2147484315" r:id="rId6"/>
    <p:sldLayoutId id="2147484316" r:id="rId7"/>
    <p:sldLayoutId id="2147484327" r:id="rId8"/>
    <p:sldLayoutId id="2147484328" r:id="rId9"/>
    <p:sldLayoutId id="2147484329" r:id="rId10"/>
    <p:sldLayoutId id="2147484330" r:id="rId11"/>
    <p:sldLayoutId id="2147484331" r:id="rId12"/>
    <p:sldLayoutId id="2147484317" r:id="rId13"/>
    <p:sldLayoutId id="2147484332" r:id="rId14"/>
    <p:sldLayoutId id="2147484333" r:id="rId15"/>
    <p:sldLayoutId id="2147484334" r:id="rId16"/>
    <p:sldLayoutId id="2147484346" r:id="rId17"/>
    <p:sldLayoutId id="2147484336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lobalazuretorino.welol.it/" TargetMode="External"/><Relationship Id="rId2" Type="http://schemas.openxmlformats.org/officeDocument/2006/relationships/hyperlink" Target="https://github.com/Azure/batch-shipyard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meetup.com/it-IT/meetup-microsoft-azure-torin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65619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7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sz="6000" dirty="0"/>
              <a:t>&lt;Session Title&gt;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noFill/>
        </p:spPr>
        <p:txBody>
          <a:bodyPr/>
          <a:lstStyle/>
          <a:p>
            <a:r>
              <a:rPr lang="en-US" dirty="0"/>
              <a:t>&lt;Speakers&gt;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3751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Subject A</a:t>
            </a:r>
          </a:p>
          <a:p>
            <a:r>
              <a:rPr lang="en-US"/>
              <a:t>Subject B</a:t>
            </a:r>
          </a:p>
          <a:p>
            <a:r>
              <a:rPr lang="en-US"/>
              <a:t>Subject C</a:t>
            </a:r>
          </a:p>
          <a:p>
            <a:endParaRPr lang="en-US"/>
          </a:p>
          <a:p>
            <a:r>
              <a:rPr lang="en-US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65771922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Subject A</a:t>
            </a:r>
          </a:p>
        </p:txBody>
      </p:sp>
    </p:spTree>
    <p:extLst>
      <p:ext uri="{BB962C8B-B14F-4D97-AF65-F5344CB8AC3E}">
        <p14:creationId xmlns:p14="http://schemas.microsoft.com/office/powerpoint/2010/main" val="351992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Functions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5181599" cy="1711238"/>
          </a:xfrm>
        </p:spPr>
        <p:txBody>
          <a:bodyPr/>
          <a:lstStyle/>
          <a:p>
            <a:r>
              <a:rPr lang="en-US" sz="3200"/>
              <a:t>Serverless</a:t>
            </a:r>
          </a:p>
          <a:p>
            <a:r>
              <a:rPr lang="en-US" sz="3200"/>
              <a:t>Event based</a:t>
            </a:r>
          </a:p>
          <a:p>
            <a:r>
              <a:rPr lang="en-US" sz="3200"/>
              <a:t>…</a:t>
            </a:r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274637" y="982662"/>
            <a:ext cx="7467599" cy="5724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/>
              <a:t>Reusable nanoservices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4837" y="1722050"/>
            <a:ext cx="6207811" cy="381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532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Subject B</a:t>
            </a:r>
          </a:p>
        </p:txBody>
      </p:sp>
    </p:spTree>
    <p:extLst>
      <p:ext uri="{BB962C8B-B14F-4D97-AF65-F5344CB8AC3E}">
        <p14:creationId xmlns:p14="http://schemas.microsoft.com/office/powerpoint/2010/main" val="225392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9344" b="9344"/>
          <a:stretch>
            <a:fillRect/>
          </a:stretch>
        </p:blipFill>
        <p:spPr>
          <a:xfrm>
            <a:off x="0" y="0"/>
            <a:ext cx="12449175" cy="6992938"/>
          </a:xfrm>
          <a:blipFill>
            <a:blip r:embed="rId3"/>
            <a:stretch>
              <a:fillRect/>
            </a:stretch>
          </a:blipFill>
        </p:spPr>
      </p:pic>
      <p:sp>
        <p:nvSpPr>
          <p:cNvPr id="4" name="Rectangle 3"/>
          <p:cNvSpPr/>
          <p:nvPr/>
        </p:nvSpPr>
        <p:spPr bwMode="auto">
          <a:xfrm>
            <a:off x="-1" y="-13854"/>
            <a:ext cx="5608638" cy="7020295"/>
          </a:xfrm>
          <a:prstGeom prst="rect">
            <a:avLst/>
          </a:prstGeom>
          <a:gradFill flip="none" rotWithShape="1">
            <a:gsLst>
              <a:gs pos="52000">
                <a:srgbClr val="000000"/>
              </a:gs>
              <a:gs pos="74000">
                <a:schemeClr val="bg2">
                  <a:lumMod val="10000"/>
                  <a:alpha val="73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-5563" y="974"/>
            <a:ext cx="3328200" cy="7005467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48000">
                <a:schemeClr val="bg2">
                  <a:lumMod val="10000"/>
                  <a:alpha val="73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03237" y="1241427"/>
            <a:ext cx="5257801" cy="2012859"/>
          </a:xfrm>
        </p:spPr>
        <p:txBody>
          <a:bodyPr/>
          <a:lstStyle/>
          <a:p>
            <a:r>
              <a:rPr lang="en-US" dirty="0"/>
              <a:t>Smart Refrigerator</a:t>
            </a:r>
          </a:p>
        </p:txBody>
      </p:sp>
      <p:pic>
        <p:nvPicPr>
          <p:cNvPr id="1026" name="Picture 2" descr="Liebher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090" y="3700306"/>
            <a:ext cx="2134959" cy="284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971955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Azure NC-Instances</a:t>
            </a:r>
          </a:p>
        </p:txBody>
      </p:sp>
      <p:pic>
        <p:nvPicPr>
          <p:cNvPr id="8" name="Picture 2" descr="http://images.nvidia.com/content/tesla/images/tesla-3-qua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0437" y="2659062"/>
            <a:ext cx="3305175" cy="2409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274639" y="1613975"/>
          <a:ext cx="7543795" cy="449999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087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87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87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87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0875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41418"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j-lt"/>
                      </a:endParaRP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atin typeface="+mj-lt"/>
                        </a:rPr>
                        <a:t>NC6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atin typeface="+mj-lt"/>
                        </a:rPr>
                        <a:t>NC12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atin typeface="+mj-lt"/>
                        </a:rPr>
                        <a:t>NC24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atin typeface="+mj-lt"/>
                        </a:rPr>
                        <a:t>NC24r</a:t>
                      </a:r>
                    </a:p>
                  </a:txBody>
                  <a:tcPr marL="78623" marR="78623" marT="39311" marB="39311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71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Cores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6 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12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24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24</a:t>
                      </a:r>
                    </a:p>
                  </a:txBody>
                  <a:tcPr marL="78623" marR="78623" marT="39311" marB="39311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171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GPU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1</a:t>
                      </a:r>
                      <a:r>
                        <a:rPr lang="en-US" sz="1600" baseline="0" dirty="0">
                          <a:latin typeface="+mj-lt"/>
                        </a:rPr>
                        <a:t> K80 GPU (1/2 Physical Card)</a:t>
                      </a:r>
                      <a:endParaRPr lang="en-US" sz="1600" dirty="0">
                        <a:latin typeface="+mj-lt"/>
                      </a:endParaRP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2 K80 GPUs (1 Physical Card)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marL="0" marR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j-lt"/>
                        </a:rPr>
                        <a:t>4 K80 GPUs (2 Physical Cards)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marL="0" marR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j-lt"/>
                        </a:rPr>
                        <a:t>4 K80 GPUs (2 Physical Cards)</a:t>
                      </a:r>
                    </a:p>
                  </a:txBody>
                  <a:tcPr marL="78623" marR="78623" marT="39311" marB="3931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171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Memory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56 GB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112 GB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224 GB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224 GB</a:t>
                      </a:r>
                    </a:p>
                  </a:txBody>
                  <a:tcPr marL="78623" marR="78623" marT="39311" marB="3931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171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Disk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~380 GB SSD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~680 GB SSD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marL="0" marR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j-lt"/>
                        </a:rPr>
                        <a:t>~1.5 TB SSD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marL="0" marR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j-lt"/>
                        </a:rPr>
                        <a:t>~1.5 TB SSD</a:t>
                      </a:r>
                    </a:p>
                  </a:txBody>
                  <a:tcPr marL="78623" marR="78623" marT="39311" marB="39311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5171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Network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Azure Network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Azure Network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marL="0" marR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j-lt"/>
                        </a:rPr>
                        <a:t>Azure Network</a:t>
                      </a:r>
                    </a:p>
                  </a:txBody>
                  <a:tcPr marL="78623" marR="78623" marT="39311" marB="393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j-lt"/>
                        </a:rPr>
                        <a:t>InfiniBand</a:t>
                      </a:r>
                    </a:p>
                  </a:txBody>
                  <a:tcPr marL="78623" marR="78623" marT="39311" marB="39311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257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865674"/>
          </a:xfrm>
        </p:spPr>
        <p:txBody>
          <a:bodyPr/>
          <a:lstStyle/>
          <a:p>
            <a:r>
              <a:rPr lang="en-US" dirty="0"/>
              <a:t>Azure Batch Shipyard @ </a:t>
            </a:r>
            <a:r>
              <a:rPr lang="en-US" dirty="0">
                <a:hlinkClick r:id="rId2"/>
              </a:rPr>
              <a:t>https://github.com/Azure/batch-shipyard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Follow us @: </a:t>
            </a:r>
          </a:p>
          <a:p>
            <a:pPr lvl="1"/>
            <a:r>
              <a:rPr lang="en-US" u="sng" dirty="0">
                <a:hlinkClick r:id="rId3"/>
              </a:rPr>
              <a:t>https://globalazuretorino.welol.it/</a:t>
            </a:r>
            <a:endParaRPr lang="en-US" u="sng" dirty="0"/>
          </a:p>
          <a:p>
            <a:pPr lvl="1"/>
            <a:r>
              <a:rPr lang="en-US" u="sng" dirty="0">
                <a:hlinkClick r:id="rId4"/>
              </a:rPr>
              <a:t>https://www.meetup.com/it-IT/meetup-microsoft-azure-torino/</a:t>
            </a:r>
            <a:endParaRPr lang="en-US" u="sng" dirty="0"/>
          </a:p>
          <a:p>
            <a:pPr lvl="1"/>
            <a:endParaRPr lang="en-US" u="sng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to Action</a:t>
            </a:r>
          </a:p>
        </p:txBody>
      </p:sp>
    </p:spTree>
    <p:extLst>
      <p:ext uri="{BB962C8B-B14F-4D97-AF65-F5344CB8AC3E}">
        <p14:creationId xmlns:p14="http://schemas.microsoft.com/office/powerpoint/2010/main" val="210921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PRESENTATIONINFO" val="{&quot;DocumentId&quot;:&quot;5ba8b3c0a6087e730277a1f557cf2505&quot;,&quot;LanguageCode&quot;:&quot;en-US&quot;,&quot;SlideGuids&quot;:[&quot;6691385c-7c95-4ceb-a425-9926cfca71e8&quot;,&quot;de97757c-3c1a-4745-b1ef-335caa05544b&quot;,&quot;e139d5f8-12b1-4a80-8350-a26a2b5910cd&quot;,&quot;ac6c920e-136b-4a5a-a6ef-367b683dbb1b&quot;,&quot;daa0d3d2-2cd5-4e78-bb54-fc11c6db9253&quot;,&quot;46962400-e953-4024-a19e-0444a310dba3&quot;,&quot;06254d6c-a7df-4912-9bb4-31eee273d763&quot;,&quot;1cfe0c2c-a532-4efa-bbda-7cbc34cf675c&quot;,&quot;a3ee077e-defb-4279-9b8b-065b92610f6d&quot;,&quot;ad3a135b-4669-4cc9-a037-e0757e52531e&quot;,&quot;5851a48f-f1b6-410f-b1e4-b44fbd71804a&quot;,&quot;ef144060-6ac8-47d7-874b-14c3701bcc93&quot;,&quot;8dd6f382-bd81-4c6a-9a49-7dc9c4b5c159&quot;,&quot;5009cf6f-1661-414b-a251-6b24c2bb00dc&quot;,&quot;6e689adb-6c53-4961-a536-273ac833240c&quot;,&quot;d3db4a43-6c88-424c-9af7-ef4a3832806b&quot;,&quot;ea46fa14-710a-419a-ac6d-421939cfd643&quot;,&quot;2e735d15-b084-4560-851b-7b31c97d1b12&quot;,&quot;f57b3bdc-652c-4b9e-abd2-3bf01b9fbad9&quot;,&quot;b235f7b9-aeb3-4ab2-bc75-927b59856671&quot;,&quot;6f0813f0-9ae8-42c2-a692-25668e604762&quot;,&quot;1514ae36-a537-46e6-aa24-e9a8dd3135c9&quot;],&quot;TimeStamp&quot;:&quot;2019-03-19T10:27:34.029016-07:00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91385c-7c95-4ceb-a425-9926cfca71e8&quot;,&quot;TimeStamp&quot;:&quot;2019-03-19T10:20:29.235869-07:00&quot;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91385c-7c95-4ceb-a425-9926cfca71e8&quot;,&quot;TimeStamp&quot;:&quot;2019-03-19T10:20:29.235869-07:00&quot;}"/>
</p:tagLst>
</file>

<file path=ppt/theme/theme1.xml><?xml version="1.0" encoding="utf-8"?>
<a:theme xmlns:a="http://schemas.openxmlformats.org/drawingml/2006/main" name="Connect_2016_Template_Light">
  <a:themeElements>
    <a:clrScheme name="Custom 1">
      <a:dk1>
        <a:sysClr val="windowText" lastClr="000000"/>
      </a:dk1>
      <a:lt1>
        <a:sysClr val="window" lastClr="FFFFFF"/>
      </a:lt1>
      <a:dk2>
        <a:srgbClr val="001344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2239D6D4-FF4D-4593-B7F3-45A8D905D389}"/>
    </a:ext>
  </a:extLst>
</a:theme>
</file>

<file path=ppt/theme/theme2.xml><?xml version="1.0" encoding="utf-8"?>
<a:theme xmlns:a="http://schemas.openxmlformats.org/drawingml/2006/main" name="Connect_2016_Template_Dark">
  <a:themeElements>
    <a:clrScheme name="Custom 1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00BCF2"/>
      </a:accent5>
      <a:accent6>
        <a:srgbClr val="737373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E2881649-9D4D-4513-9E5E-5A76199B180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fbde86f-dcd5-4452-aab1-67d652e77ce3">
      <Terms xmlns="http://schemas.microsoft.com/office/infopath/2007/PartnerControls"/>
    </lcf76f155ced4ddcb4097134ff3c332f>
    <TaxCatchAll xmlns="32f72329-bf7c-476d-8d28-7d994e95072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75F1A7EF7A8D440BB560874617B2D4B" ma:contentTypeVersion="16" ma:contentTypeDescription="Creare un nuovo documento." ma:contentTypeScope="" ma:versionID="cd369cadf00e4d8156fd86e979d6f8b4">
  <xsd:schema xmlns:xsd="http://www.w3.org/2001/XMLSchema" xmlns:xs="http://www.w3.org/2001/XMLSchema" xmlns:p="http://schemas.microsoft.com/office/2006/metadata/properties" xmlns:ns2="cfbde86f-dcd5-4452-aab1-67d652e77ce3" xmlns:ns3="32f72329-bf7c-476d-8d28-7d994e95072a" targetNamespace="http://schemas.microsoft.com/office/2006/metadata/properties" ma:root="true" ma:fieldsID="09bb2283a08e4daa238230d03219ecb2" ns2:_="" ns3:_="">
    <xsd:import namespace="cfbde86f-dcd5-4452-aab1-67d652e77ce3"/>
    <xsd:import namespace="32f72329-bf7c-476d-8d28-7d994e95072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CR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bde86f-dcd5-4452-aab1-67d652e77c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Tag immagine" ma:readOnly="false" ma:fieldId="{5cf76f15-5ced-4ddc-b409-7134ff3c332f}" ma:taxonomyMulti="true" ma:sspId="23fe5da9-a9dc-4452-82e9-eb61df63cc1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f72329-bf7c-476d-8d28-7d994e95072a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34983d-fb49-4b3c-99e5-3a2d9021a3a9}" ma:internalName="TaxCatchAll" ma:showField="CatchAllData" ma:web="32f72329-bf7c-476d-8d28-7d994e95072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14A384C-23BD-4AF9-ACC6-6D039C7326E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313448-604B-48A6-94C3-9345C3A65CC9}">
  <ds:schemaRefs>
    <ds:schemaRef ds:uri="http://schemas.microsoft.com/office/2006/metadata/properties"/>
    <ds:schemaRef ds:uri="http://schemas.microsoft.com/office/infopath/2007/PartnerControls"/>
    <ds:schemaRef ds:uri="cfbde86f-dcd5-4452-aab1-67d652e77ce3"/>
    <ds:schemaRef ds:uri="32f72329-bf7c-476d-8d28-7d994e95072a"/>
  </ds:schemaRefs>
</ds:datastoreItem>
</file>

<file path=customXml/itemProps3.xml><?xml version="1.0" encoding="utf-8"?>
<ds:datastoreItem xmlns:ds="http://schemas.openxmlformats.org/officeDocument/2006/customXml" ds:itemID="{E338FB15-3A3F-480E-B217-FC0785B2B2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bde86f-dcd5-4452-aab1-67d652e77ce3"/>
    <ds:schemaRef ds:uri="32f72329-bf7c-476d-8d28-7d994e9507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Microsoft_Connect_2016_STUDIO_SlideTemplate_101416</Template>
  <TotalTime>0</TotalTime>
  <Words>247</Words>
  <Application>Microsoft Office PowerPoint</Application>
  <PresentationFormat>Custom</PresentationFormat>
  <Paragraphs>65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Consolas</vt:lpstr>
      <vt:lpstr>Segoe UI</vt:lpstr>
      <vt:lpstr>Segoe UI Light</vt:lpstr>
      <vt:lpstr>Wingdings</vt:lpstr>
      <vt:lpstr>Connect_2016_Template_Light</vt:lpstr>
      <vt:lpstr>Connect_2016_Template_Dark</vt:lpstr>
      <vt:lpstr>PowerPoint Presentation</vt:lpstr>
      <vt:lpstr>&lt;Session Title&gt;</vt:lpstr>
      <vt:lpstr>Agenda</vt:lpstr>
      <vt:lpstr>Subject A</vt:lpstr>
      <vt:lpstr>Azure Functions</vt:lpstr>
      <vt:lpstr>Subject B</vt:lpstr>
      <vt:lpstr>Smart Refrigerator</vt:lpstr>
      <vt:lpstr>Azure NC-Instances</vt:lpstr>
      <vt:lpstr>Call to Action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Azure 2021</dc:title>
  <dc:subject/>
  <dc:creator/>
  <cp:keywords/>
  <dc:description/>
  <cp:lastModifiedBy/>
  <cp:revision>1</cp:revision>
  <dcterms:created xsi:type="dcterms:W3CDTF">2016-11-15T00:28:08Z</dcterms:created>
  <dcterms:modified xsi:type="dcterms:W3CDTF">2023-04-26T09:37:59Z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0x010100275F1A7EF7A8D440BB560874617B2D4B</vt:lpwstr>
  </property>
  <property fmtid="{D5CDD505-2E9C-101B-9397-08002B2CF9AE}" pid="3" name="MediaServiceImageTags">
    <vt:lpwstr/>
  </property>
</Properties>
</file>

<file path=docProps/thumbnail.jpeg>
</file>